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263" r:id="rId12"/>
    <p:sldId id="300" r:id="rId13"/>
    <p:sldId id="264" r:id="rId14"/>
    <p:sldId id="265" r:id="rId15"/>
    <p:sldId id="266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ECF05D-A61C-4C08-BBE4-2873DFE78DF7}">
  <a:tblStyle styleId="{95ECF05D-A61C-4C08-BBE4-2873DFE78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0" y="11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925932E5-AAEC-2CAA-D85A-CECEDD27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>
            <a:extLst>
              <a:ext uri="{FF2B5EF4-FFF2-40B4-BE49-F238E27FC236}">
                <a16:creationId xmlns:a16="http://schemas.microsoft.com/office/drawing/2014/main" id="{03A2EB35-9421-295B-37AB-3B7E6BFFAB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>
            <a:extLst>
              <a:ext uri="{FF2B5EF4-FFF2-40B4-BE49-F238E27FC236}">
                <a16:creationId xmlns:a16="http://schemas.microsoft.com/office/drawing/2014/main" id="{F0D9C99F-DBA4-EE5E-60CF-22BD058D5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288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C12E425-3542-AA4E-58A6-97107310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F059B568-69D9-552B-BFDF-0A232AF41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71125869-F909-7F46-B296-116BD58E6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031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{95ECF05D-A61C-4C08-BBE4-2873DFE78DF7}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{95ECF05D-A61C-4C08-BBE4-2873DFE78DF7}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princessa/otus_tes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проекта на базе </a:t>
            </a:r>
            <a:r>
              <a:rPr lang="en-GB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Wekan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05397" y="4138024"/>
            <a:ext cx="5136404" cy="645233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49" y="4127375"/>
            <a:ext cx="5054397" cy="71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Инфраструктурная платформа на основе </a:t>
            </a:r>
            <a:r>
              <a:rPr lang="en-GB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Kubernetes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CF97F832-7CA2-9A70-170B-37F34C98B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>
            <a:extLst>
              <a:ext uri="{FF2B5EF4-FFF2-40B4-BE49-F238E27FC236}">
                <a16:creationId xmlns:a16="http://schemas.microsoft.com/office/drawing/2014/main" id="{6276FBE5-3D54-693F-847E-F2C51AFFAA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FFFFC-C7B7-FDFF-54AD-1885D65D5B29}"/>
              </a:ext>
            </a:extLst>
          </p:cNvPr>
          <p:cNvSpPr txBox="1"/>
          <p:nvPr/>
        </p:nvSpPr>
        <p:spPr>
          <a:xfrm>
            <a:off x="305850" y="1144577"/>
            <a:ext cx="76998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Вопросы, которые остались: </a:t>
            </a:r>
          </a:p>
          <a:p>
            <a:pPr marL="342900" indent="-342900">
              <a:buAutoNum type="arabicPeriod"/>
            </a:pPr>
            <a:r>
              <a:rPr lang="ru-RU" dirty="0"/>
              <a:t>Чего не хватает для логирования в </a:t>
            </a:r>
            <a:r>
              <a:rPr lang="ru-RU" dirty="0" err="1"/>
              <a:t>локи</a:t>
            </a:r>
            <a:r>
              <a:rPr lang="ru-RU" dirty="0"/>
              <a:t>, почему часть </a:t>
            </a:r>
            <a:r>
              <a:rPr lang="ru-RU" dirty="0" err="1"/>
              <a:t>нсов</a:t>
            </a:r>
            <a:r>
              <a:rPr lang="ru-RU" dirty="0"/>
              <a:t> собирается в </a:t>
            </a:r>
            <a:r>
              <a:rPr lang="ru-RU" dirty="0" err="1"/>
              <a:t>локи</a:t>
            </a:r>
            <a:r>
              <a:rPr lang="ru-RU" dirty="0"/>
              <a:t>, а часть нет</a:t>
            </a:r>
            <a:r>
              <a:rPr lang="en-US" dirty="0"/>
              <a:t>. </a:t>
            </a:r>
            <a:r>
              <a:rPr lang="ru-RU" dirty="0"/>
              <a:t>Что я делаю не так?</a:t>
            </a:r>
          </a:p>
        </p:txBody>
      </p:sp>
    </p:spTree>
    <p:extLst>
      <p:ext uri="{BB962C8B-B14F-4D97-AF65-F5344CB8AC3E}">
        <p14:creationId xmlns:p14="http://schemas.microsoft.com/office/powerpoint/2010/main" val="3511955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Создание приложения </a:t>
            </a:r>
            <a:r>
              <a:rPr lang="en-GB" sz="3000" dirty="0" err="1"/>
              <a:t>Wekan</a:t>
            </a:r>
            <a:r>
              <a:rPr lang="en-GB" sz="3000" dirty="0"/>
              <a:t> </a:t>
            </a:r>
            <a:r>
              <a:rPr lang="ru-RU" sz="3000" dirty="0"/>
              <a:t>в </a:t>
            </a:r>
            <a:r>
              <a:rPr lang="en-GB" sz="3000" dirty="0"/>
              <a:t>managed k8s </a:t>
            </a:r>
            <a:r>
              <a:rPr lang="ru-RU" sz="3000" dirty="0"/>
              <a:t>с помощью </a:t>
            </a:r>
            <a:r>
              <a:rPr lang="en-GB" sz="3000" dirty="0" err="1"/>
              <a:t>Github</a:t>
            </a:r>
            <a:r>
              <a:rPr lang="en-GB" sz="3000" dirty="0"/>
              <a:t> Action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l="3808" r="3808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err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Худоярова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(Макеева) Анастасия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4614525" cy="18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Инженер по информационной безопасности, опыт в ИБ более 4 лет. Закончила НИЯУ МИФИ кафедры №42 и №12 в магистратуре. Начинала с разработки инструментов безопасности в небольшой компании, затем занималась внедрением безопасной разработки, успешно прошла сертификации CDP и CCSE. Сейчас занимаюсь контейнерной безопасностью в </a:t>
            </a:r>
            <a:r>
              <a:rPr lang="ru-RU" sz="1300" dirty="0" err="1">
                <a:latin typeface="Roboto Medium"/>
                <a:ea typeface="Roboto Medium"/>
                <a:cs typeface="Roboto Medium"/>
                <a:sym typeface="Roboto Medium"/>
              </a:rPr>
              <a:t>Wildberries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388966571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{95ECF05D-A61C-4C08-BBE4-2873DFE78DF7}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managed 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k8s cluster,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научиться работать через консоль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приложение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ingress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так, чтобы можно было предоставить публичный адрес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Grafana, </a:t>
                      </a:r>
                      <a:r>
                        <a:rPr lang="en-GB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loki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promtail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построить графики</a:t>
                      </a:r>
                      <a:endParaRPr lang="en-GB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развернуть полностью кластер и приложение через </a:t>
            </a:r>
            <a:r>
              <a:rPr lang="en-GB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CI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настроить логирование и мониторинг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448755086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{95ECF05D-A61C-4C08-BBE4-2873DFE78DF7}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cli, Helm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</a:t>
                      </a: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Actions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Grafana, </a:t>
                      </a:r>
                      <a:r>
                        <a:rPr lang="en-GB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loki</a:t>
                      </a: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promtail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ingress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04D7B-D8CB-C9DB-6D96-3D7991CA3176}"/>
              </a:ext>
            </a:extLst>
          </p:cNvPr>
          <p:cNvSpPr txBox="1"/>
          <p:nvPr/>
        </p:nvSpPr>
        <p:spPr>
          <a:xfrm>
            <a:off x="441434" y="1403131"/>
            <a:ext cx="507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Репозиторий - </a:t>
            </a:r>
            <a:r>
              <a:rPr lang="en-GB" dirty="0">
                <a:hlinkClick r:id="rId3"/>
              </a:rPr>
              <a:t>https://github.com/Neprincessa/otus_test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Архитектура: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DFEBCD-08B9-F743-60B6-54DAC16B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182" y="1720897"/>
            <a:ext cx="4226550" cy="32024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D30C66E-6063-D885-9512-8CC1FEDD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D4EC32EA-7395-CA80-B5A3-F8899B8900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22F9F-3163-F2D6-0BFF-C84603CC04C2}"/>
              </a:ext>
            </a:extLst>
          </p:cNvPr>
          <p:cNvSpPr txBox="1"/>
          <p:nvPr/>
        </p:nvSpPr>
        <p:spPr>
          <a:xfrm>
            <a:off x="186033" y="917553"/>
            <a:ext cx="5073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Приложение: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17F193-6CFA-CCB3-FEF3-8F26A51DC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1" y="1309382"/>
            <a:ext cx="6197841" cy="2095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0AEC2-EF5B-4F4B-0292-C8DAE5CA099B}"/>
              </a:ext>
            </a:extLst>
          </p:cNvPr>
          <p:cNvSpPr txBox="1"/>
          <p:nvPr/>
        </p:nvSpPr>
        <p:spPr>
          <a:xfrm>
            <a:off x="186033" y="3573517"/>
            <a:ext cx="5073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 опробовать:</a:t>
            </a:r>
          </a:p>
          <a:p>
            <a:pPr marL="342900" indent="-342900">
              <a:buAutoNum type="arabicPeriod"/>
            </a:pPr>
            <a:r>
              <a:rPr lang="ru-RU" dirty="0"/>
              <a:t>Добавить </a:t>
            </a:r>
            <a:r>
              <a:rPr lang="en-GB" dirty="0"/>
              <a:t>84.201.145.154 </a:t>
            </a:r>
            <a:r>
              <a:rPr lang="en-GB" dirty="0" err="1"/>
              <a:t>wekan.local</a:t>
            </a:r>
            <a:r>
              <a:rPr lang="ru-RU" dirty="0"/>
              <a:t> в </a:t>
            </a:r>
            <a:r>
              <a:rPr lang="en-GB" dirty="0"/>
              <a:t>/etc/hosts</a:t>
            </a:r>
          </a:p>
          <a:p>
            <a:pPr marL="342900" indent="-342900">
              <a:buAutoNum type="arabicPeriod"/>
            </a:pPr>
            <a:r>
              <a:rPr lang="ru-RU" dirty="0"/>
              <a:t>Залогиниться </a:t>
            </a:r>
            <a:r>
              <a:rPr lang="en-GB" dirty="0"/>
              <a:t>guest:qwert123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997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31517-DBFE-B52B-BE88-86275356B8BF}"/>
              </a:ext>
            </a:extLst>
          </p:cNvPr>
          <p:cNvSpPr txBox="1"/>
          <p:nvPr/>
        </p:nvSpPr>
        <p:spPr>
          <a:xfrm>
            <a:off x="305850" y="1144577"/>
            <a:ext cx="76998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Не совсем удалось достичь все цели, так как по итогу не вышло </a:t>
            </a:r>
            <a:r>
              <a:rPr lang="ru-RU" dirty="0" err="1"/>
              <a:t>допобороть</a:t>
            </a:r>
            <a:r>
              <a:rPr lang="ru-RU" dirty="0"/>
              <a:t> мониторинг. В ходе тестов и фиксов даже если и получалось </a:t>
            </a:r>
            <a:r>
              <a:rPr lang="ru-RU" dirty="0" err="1"/>
              <a:t>пофиксить</a:t>
            </a:r>
            <a:r>
              <a:rPr lang="ru-RU" dirty="0"/>
              <a:t> одну проблему, то появлялась другая, с которой приходилось долго бороться и по итогу опять новая пачка проблем </a:t>
            </a:r>
          </a:p>
          <a:p>
            <a:pPr marL="342900" indent="-342900">
              <a:buAutoNum type="arabicPeriod"/>
            </a:pPr>
            <a:r>
              <a:rPr lang="ru-RU" dirty="0"/>
              <a:t>Не совсем рассчитала время, надо было может в последние недели меньше на домашки, больше на проект тратить времени. Поэтому не успела еще и с мониторингом </a:t>
            </a:r>
            <a:r>
              <a:rPr lang="en-GB" dirty="0" err="1"/>
              <a:t>prometheus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При этом всём я перестала так путаться в </a:t>
            </a:r>
            <a:r>
              <a:rPr lang="ru-RU" dirty="0" err="1"/>
              <a:t>яндекс</a:t>
            </a:r>
            <a:r>
              <a:rPr lang="ru-RU" dirty="0"/>
              <a:t> облаке при создании и настройке кластера</a:t>
            </a:r>
          </a:p>
          <a:p>
            <a:pPr marL="342900" indent="-342900">
              <a:buAutoNum type="arabicPeriod"/>
            </a:pPr>
            <a:r>
              <a:rPr lang="ru-RU" dirty="0"/>
              <a:t>Получилось быстрее находить </a:t>
            </a:r>
            <a:r>
              <a:rPr lang="ru-RU" dirty="0" err="1"/>
              <a:t>мисконфиги</a:t>
            </a:r>
            <a:r>
              <a:rPr lang="ru-RU" dirty="0"/>
              <a:t> в </a:t>
            </a:r>
            <a:r>
              <a:rPr lang="ru-RU" dirty="0" err="1"/>
              <a:t>ингрессах</a:t>
            </a:r>
            <a:r>
              <a:rPr lang="ru-RU" dirty="0"/>
              <a:t>, узнала больше об их конфигурации </a:t>
            </a:r>
          </a:p>
          <a:p>
            <a:pPr marL="342900" indent="-342900">
              <a:buAutoNum type="arabicPeriod"/>
            </a:pPr>
            <a:r>
              <a:rPr lang="ru-RU" dirty="0"/>
              <a:t>Узнала как работать с </a:t>
            </a:r>
            <a:r>
              <a:rPr lang="en-GB" dirty="0" err="1"/>
              <a:t>github</a:t>
            </a:r>
            <a:r>
              <a:rPr lang="en-GB" dirty="0"/>
              <a:t> actions</a:t>
            </a:r>
            <a:r>
              <a:rPr lang="en-US" dirty="0"/>
              <a:t>. </a:t>
            </a:r>
            <a:r>
              <a:rPr lang="ru-RU" dirty="0"/>
              <a:t>И перед выполнение проекта это казалось невозможным сделать автоматизацию развёртывания, но хоть в такой форме получилось, чему очень рада.</a:t>
            </a:r>
          </a:p>
          <a:p>
            <a:pPr marL="342900" indent="-342900">
              <a:buAutoNum type="arabicPeriod"/>
            </a:pPr>
            <a:r>
              <a:rPr lang="ru-RU" dirty="0"/>
              <a:t>Да, изначально было в голове более здравое и красивое решение по деплою, но в текущих обстоятельствах тоже довольна, так как очень много нового узнала и сильно прокачалась</a:t>
            </a:r>
          </a:p>
          <a:p>
            <a:pPr marL="342900" indent="-342900">
              <a:buAutoNum type="arabicPeriod"/>
            </a:pPr>
            <a:r>
              <a:rPr lang="ru-RU" dirty="0"/>
              <a:t>По времени заняло более 3-4 дней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448</Words>
  <Application>Microsoft Office PowerPoint</Application>
  <PresentationFormat>Экран (16:9)</PresentationFormat>
  <Paragraphs>60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Roboto</vt:lpstr>
      <vt:lpstr>Roboto Medium</vt:lpstr>
      <vt:lpstr>Courier New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приложения Wekan в managed k8s с помощью Github Action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Выводы 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Anastasya Khudoyarova</cp:lastModifiedBy>
  <cp:revision>10</cp:revision>
  <dcterms:modified xsi:type="dcterms:W3CDTF">2025-08-24T22:25:39Z</dcterms:modified>
</cp:coreProperties>
</file>